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6" r:id="rId4"/>
  </p:sldMasterIdLst>
  <p:notesMasterIdLst>
    <p:notesMasterId r:id="rId15"/>
  </p:notesMasterIdLst>
  <p:sldIdLst>
    <p:sldId id="278" r:id="rId5"/>
    <p:sldId id="281" r:id="rId6"/>
    <p:sldId id="279" r:id="rId7"/>
    <p:sldId id="280" r:id="rId8"/>
    <p:sldId id="282" r:id="rId9"/>
    <p:sldId id="287" r:id="rId10"/>
    <p:sldId id="283" r:id="rId11"/>
    <p:sldId id="284" r:id="rId12"/>
    <p:sldId id="285" r:id="rId13"/>
    <p:sldId id="286"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38DC37E-E34D-46CC-BB2C-0A41B4758FB6}" v="2" dt="2021-04-30T03:37:29.096"/>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hreya Kichloo" userId="61f44cebbf5ba733" providerId="LiveId" clId="{E38DC37E-E34D-46CC-BB2C-0A41B4758FB6}"/>
    <pc:docChg chg="undo custSel addSld modSld">
      <pc:chgData name="Shreya Kichloo" userId="61f44cebbf5ba733" providerId="LiveId" clId="{E38DC37E-E34D-46CC-BB2C-0A41B4758FB6}" dt="2021-04-30T03:40:54.420" v="459" actId="20577"/>
      <pc:docMkLst>
        <pc:docMk/>
      </pc:docMkLst>
      <pc:sldChg chg="modSp mod">
        <pc:chgData name="Shreya Kichloo" userId="61f44cebbf5ba733" providerId="LiveId" clId="{E38DC37E-E34D-46CC-BB2C-0A41B4758FB6}" dt="2021-04-30T02:33:00.445" v="282" actId="27636"/>
        <pc:sldMkLst>
          <pc:docMk/>
          <pc:sldMk cId="4167884232" sldId="278"/>
        </pc:sldMkLst>
        <pc:spChg chg="mod">
          <ac:chgData name="Shreya Kichloo" userId="61f44cebbf5ba733" providerId="LiveId" clId="{E38DC37E-E34D-46CC-BB2C-0A41B4758FB6}" dt="2021-04-30T02:33:00.445" v="282" actId="27636"/>
          <ac:spMkLst>
            <pc:docMk/>
            <pc:sldMk cId="4167884232" sldId="278"/>
            <ac:spMk id="2" creationId="{0D1F047C-C727-42A7-85C5-68C5AA1B1A93}"/>
          </ac:spMkLst>
        </pc:spChg>
        <pc:spChg chg="mod">
          <ac:chgData name="Shreya Kichloo" userId="61f44cebbf5ba733" providerId="LiveId" clId="{E38DC37E-E34D-46CC-BB2C-0A41B4758FB6}" dt="2021-04-30T02:32:47.021" v="280" actId="14100"/>
          <ac:spMkLst>
            <pc:docMk/>
            <pc:sldMk cId="4167884232" sldId="278"/>
            <ac:spMk id="3" creationId="{DB93FB3F-A8D4-46D3-A1C6-C79C64563729}"/>
          </ac:spMkLst>
        </pc:spChg>
      </pc:sldChg>
      <pc:sldChg chg="addSp delSp modSp mod setBg addAnim delAnim setClrOvrMap">
        <pc:chgData name="Shreya Kichloo" userId="61f44cebbf5ba733" providerId="LiveId" clId="{E38DC37E-E34D-46CC-BB2C-0A41B4758FB6}" dt="2021-04-30T03:38:37.604" v="426" actId="14100"/>
        <pc:sldMkLst>
          <pc:docMk/>
          <pc:sldMk cId="2587576757" sldId="279"/>
        </pc:sldMkLst>
        <pc:spChg chg="mod ord">
          <ac:chgData name="Shreya Kichloo" userId="61f44cebbf5ba733" providerId="LiveId" clId="{E38DC37E-E34D-46CC-BB2C-0A41B4758FB6}" dt="2021-04-30T03:38:34.289" v="425" actId="14100"/>
          <ac:spMkLst>
            <pc:docMk/>
            <pc:sldMk cId="2587576757" sldId="279"/>
            <ac:spMk id="2" creationId="{A1A4C55E-7770-4DC7-BDBC-FFC95F3433D1}"/>
          </ac:spMkLst>
        </pc:spChg>
        <pc:spChg chg="add del">
          <ac:chgData name="Shreya Kichloo" userId="61f44cebbf5ba733" providerId="LiveId" clId="{E38DC37E-E34D-46CC-BB2C-0A41B4758FB6}" dt="2021-04-30T03:38:21.674" v="421" actId="26606"/>
          <ac:spMkLst>
            <pc:docMk/>
            <pc:sldMk cId="2587576757" sldId="279"/>
            <ac:spMk id="17" creationId="{C2A2366C-96BE-4587-BABC-529047265AC1}"/>
          </ac:spMkLst>
        </pc:spChg>
        <pc:spChg chg="add del">
          <ac:chgData name="Shreya Kichloo" userId="61f44cebbf5ba733" providerId="LiveId" clId="{E38DC37E-E34D-46CC-BB2C-0A41B4758FB6}" dt="2021-04-30T03:38:14.566" v="415" actId="26606"/>
          <ac:spMkLst>
            <pc:docMk/>
            <pc:sldMk cId="2587576757" sldId="279"/>
            <ac:spMk id="30" creationId="{95DB57EE-F280-4C39-98FB-CD03D3A20A38}"/>
          </ac:spMkLst>
        </pc:spChg>
        <pc:spChg chg="add del">
          <ac:chgData name="Shreya Kichloo" userId="61f44cebbf5ba733" providerId="LiveId" clId="{E38DC37E-E34D-46CC-BB2C-0A41B4758FB6}" dt="2021-04-30T03:38:20.180" v="419" actId="26606"/>
          <ac:spMkLst>
            <pc:docMk/>
            <pc:sldMk cId="2587576757" sldId="279"/>
            <ac:spMk id="40" creationId="{8D6B9972-4A81-4223-9901-0E559A1D5E59}"/>
          </ac:spMkLst>
        </pc:spChg>
        <pc:spChg chg="add del">
          <ac:chgData name="Shreya Kichloo" userId="61f44cebbf5ba733" providerId="LiveId" clId="{E38DC37E-E34D-46CC-BB2C-0A41B4758FB6}" dt="2021-04-30T03:38:20.180" v="419" actId="26606"/>
          <ac:spMkLst>
            <pc:docMk/>
            <pc:sldMk cId="2587576757" sldId="279"/>
            <ac:spMk id="41" creationId="{A6073935-E043-4801-AF06-06093A9145F7}"/>
          </ac:spMkLst>
        </pc:spChg>
        <pc:grpChg chg="add del">
          <ac:chgData name="Shreya Kichloo" userId="61f44cebbf5ba733" providerId="LiveId" clId="{E38DC37E-E34D-46CC-BB2C-0A41B4758FB6}" dt="2021-04-30T03:38:21.674" v="421" actId="26606"/>
          <ac:grpSpMkLst>
            <pc:docMk/>
            <pc:sldMk cId="2587576757" sldId="279"/>
            <ac:grpSpMk id="9" creationId="{08F94D66-27EC-4CB8-8226-D7F41C161863}"/>
          </ac:grpSpMkLst>
        </pc:grpChg>
        <pc:grpChg chg="add del">
          <ac:chgData name="Shreya Kichloo" userId="61f44cebbf5ba733" providerId="LiveId" clId="{E38DC37E-E34D-46CC-BB2C-0A41B4758FB6}" dt="2021-04-30T03:38:07.055" v="413" actId="26606"/>
          <ac:grpSpMkLst>
            <pc:docMk/>
            <pc:sldMk cId="2587576757" sldId="279"/>
            <ac:grpSpMk id="22" creationId="{08F94D66-27EC-4CB8-8226-D7F41C161863}"/>
          </ac:grpSpMkLst>
        </pc:grpChg>
        <pc:grpChg chg="add del">
          <ac:chgData name="Shreya Kichloo" userId="61f44cebbf5ba733" providerId="LiveId" clId="{E38DC37E-E34D-46CC-BB2C-0A41B4758FB6}" dt="2021-04-30T03:38:14.566" v="415" actId="26606"/>
          <ac:grpSpMkLst>
            <pc:docMk/>
            <pc:sldMk cId="2587576757" sldId="279"/>
            <ac:grpSpMk id="31" creationId="{08F94D66-27EC-4CB8-8226-D7F41C161863}"/>
          </ac:grpSpMkLst>
        </pc:grpChg>
        <pc:grpChg chg="add del">
          <ac:chgData name="Shreya Kichloo" userId="61f44cebbf5ba733" providerId="LiveId" clId="{E38DC37E-E34D-46CC-BB2C-0A41B4758FB6}" dt="2021-04-30T03:38:20.180" v="419" actId="26606"/>
          <ac:grpSpMkLst>
            <pc:docMk/>
            <pc:sldMk cId="2587576757" sldId="279"/>
            <ac:grpSpMk id="32" creationId="{8AC26FF4-D6F9-4A94-A837-D051A101EDD3}"/>
          </ac:grpSpMkLst>
        </pc:grpChg>
        <pc:grpChg chg="add del">
          <ac:chgData name="Shreya Kichloo" userId="61f44cebbf5ba733" providerId="LiveId" clId="{E38DC37E-E34D-46CC-BB2C-0A41B4758FB6}" dt="2021-04-30T03:38:20.180" v="419" actId="26606"/>
          <ac:grpSpMkLst>
            <pc:docMk/>
            <pc:sldMk cId="2587576757" sldId="279"/>
            <ac:grpSpMk id="39" creationId="{C616B3DC-C165-433D-9187-62DCC0E317D3}"/>
          </ac:grpSpMkLst>
        </pc:grpChg>
        <pc:picChg chg="add mod ord">
          <ac:chgData name="Shreya Kichloo" userId="61f44cebbf5ba733" providerId="LiveId" clId="{E38DC37E-E34D-46CC-BB2C-0A41B4758FB6}" dt="2021-04-30T03:38:37.604" v="426" actId="14100"/>
          <ac:picMkLst>
            <pc:docMk/>
            <pc:sldMk cId="2587576757" sldId="279"/>
            <ac:picMk id="4" creationId="{C4C926CF-F1D0-44CC-9F09-47CA73052A03}"/>
          </ac:picMkLst>
        </pc:picChg>
      </pc:sldChg>
      <pc:sldChg chg="modSp mod">
        <pc:chgData name="Shreya Kichloo" userId="61f44cebbf5ba733" providerId="LiveId" clId="{E38DC37E-E34D-46CC-BB2C-0A41B4758FB6}" dt="2021-04-30T03:28:37.787" v="395" actId="20577"/>
        <pc:sldMkLst>
          <pc:docMk/>
          <pc:sldMk cId="4148573357" sldId="280"/>
        </pc:sldMkLst>
        <pc:spChg chg="mod">
          <ac:chgData name="Shreya Kichloo" userId="61f44cebbf5ba733" providerId="LiveId" clId="{E38DC37E-E34D-46CC-BB2C-0A41B4758FB6}" dt="2021-04-30T03:28:37.787" v="395" actId="20577"/>
          <ac:spMkLst>
            <pc:docMk/>
            <pc:sldMk cId="4148573357" sldId="280"/>
            <ac:spMk id="3" creationId="{D38652EA-8BB0-4C7A-B591-A1EE7C1A2291}"/>
          </ac:spMkLst>
        </pc:spChg>
      </pc:sldChg>
      <pc:sldChg chg="modSp mod">
        <pc:chgData name="Shreya Kichloo" userId="61f44cebbf5ba733" providerId="LiveId" clId="{E38DC37E-E34D-46CC-BB2C-0A41B4758FB6}" dt="2021-04-30T03:40:54.420" v="459" actId="20577"/>
        <pc:sldMkLst>
          <pc:docMk/>
          <pc:sldMk cId="1238602927" sldId="281"/>
        </pc:sldMkLst>
        <pc:spChg chg="mod">
          <ac:chgData name="Shreya Kichloo" userId="61f44cebbf5ba733" providerId="LiveId" clId="{E38DC37E-E34D-46CC-BB2C-0A41B4758FB6}" dt="2021-04-30T03:40:54.420" v="459" actId="20577"/>
          <ac:spMkLst>
            <pc:docMk/>
            <pc:sldMk cId="1238602927" sldId="281"/>
            <ac:spMk id="3" creationId="{09079693-60D7-4C92-AAF0-EA04674B3FEF}"/>
          </ac:spMkLst>
        </pc:spChg>
      </pc:sldChg>
      <pc:sldChg chg="addSp delSp modSp mod setBg">
        <pc:chgData name="Shreya Kichloo" userId="61f44cebbf5ba733" providerId="LiveId" clId="{E38DC37E-E34D-46CC-BB2C-0A41B4758FB6}" dt="2021-04-30T01:15:44.209" v="25" actId="14100"/>
        <pc:sldMkLst>
          <pc:docMk/>
          <pc:sldMk cId="1807119519" sldId="283"/>
        </pc:sldMkLst>
        <pc:spChg chg="mod">
          <ac:chgData name="Shreya Kichloo" userId="61f44cebbf5ba733" providerId="LiveId" clId="{E38DC37E-E34D-46CC-BB2C-0A41B4758FB6}" dt="2021-04-29T21:30:42.612" v="3" actId="1076"/>
          <ac:spMkLst>
            <pc:docMk/>
            <pc:sldMk cId="1807119519" sldId="283"/>
            <ac:spMk id="2" creationId="{2EC89110-728B-492D-AA37-5428C7549BFC}"/>
          </ac:spMkLst>
        </pc:spChg>
        <pc:spChg chg="add del">
          <ac:chgData name="Shreya Kichloo" userId="61f44cebbf5ba733" providerId="LiveId" clId="{E38DC37E-E34D-46CC-BB2C-0A41B4758FB6}" dt="2021-04-29T21:30:27.177" v="2" actId="26606"/>
          <ac:spMkLst>
            <pc:docMk/>
            <pc:sldMk cId="1807119519" sldId="283"/>
            <ac:spMk id="19" creationId="{EE107FF4-F1C5-4611-8CAE-3D8FD83564DA}"/>
          </ac:spMkLst>
        </pc:spChg>
        <pc:spChg chg="add del">
          <ac:chgData name="Shreya Kichloo" userId="61f44cebbf5ba733" providerId="LiveId" clId="{E38DC37E-E34D-46CC-BB2C-0A41B4758FB6}" dt="2021-04-29T21:30:27.177" v="2" actId="26606"/>
          <ac:spMkLst>
            <pc:docMk/>
            <pc:sldMk cId="1807119519" sldId="283"/>
            <ac:spMk id="29" creationId="{33AA6B91-D8B8-4880-931E-33D6E260AE11}"/>
          </ac:spMkLst>
        </pc:spChg>
        <pc:grpChg chg="add del">
          <ac:chgData name="Shreya Kichloo" userId="61f44cebbf5ba733" providerId="LiveId" clId="{E38DC37E-E34D-46CC-BB2C-0A41B4758FB6}" dt="2021-04-29T21:30:27.177" v="2" actId="26606"/>
          <ac:grpSpMkLst>
            <pc:docMk/>
            <pc:sldMk cId="1807119519" sldId="283"/>
            <ac:grpSpMk id="11" creationId="{9A1C046F-2C2B-4272-BDC2-F3914E7C2C0D}"/>
          </ac:grpSpMkLst>
        </pc:grpChg>
        <pc:grpChg chg="add del">
          <ac:chgData name="Shreya Kichloo" userId="61f44cebbf5ba733" providerId="LiveId" clId="{E38DC37E-E34D-46CC-BB2C-0A41B4758FB6}" dt="2021-04-29T21:30:27.177" v="2" actId="26606"/>
          <ac:grpSpMkLst>
            <pc:docMk/>
            <pc:sldMk cId="1807119519" sldId="283"/>
            <ac:grpSpMk id="21" creationId="{43D633CA-2542-4585-BE06-3332EB82FFF5}"/>
          </ac:grpSpMkLst>
        </pc:grpChg>
        <pc:picChg chg="mod">
          <ac:chgData name="Shreya Kichloo" userId="61f44cebbf5ba733" providerId="LiveId" clId="{E38DC37E-E34D-46CC-BB2C-0A41B4758FB6}" dt="2021-04-29T21:31:34.964" v="18" actId="14100"/>
          <ac:picMkLst>
            <pc:docMk/>
            <pc:sldMk cId="1807119519" sldId="283"/>
            <ac:picMk id="3" creationId="{31965791-361F-4C81-99B5-B56B94B72162}"/>
          </ac:picMkLst>
        </pc:picChg>
        <pc:picChg chg="mod">
          <ac:chgData name="Shreya Kichloo" userId="61f44cebbf5ba733" providerId="LiveId" clId="{E38DC37E-E34D-46CC-BB2C-0A41B4758FB6}" dt="2021-04-29T21:31:21.874" v="15" actId="14100"/>
          <ac:picMkLst>
            <pc:docMk/>
            <pc:sldMk cId="1807119519" sldId="283"/>
            <ac:picMk id="4" creationId="{C48A5C02-23CC-4B3B-813E-20A88516A06D}"/>
          </ac:picMkLst>
        </pc:picChg>
        <pc:picChg chg="mod">
          <ac:chgData name="Shreya Kichloo" userId="61f44cebbf5ba733" providerId="LiveId" clId="{E38DC37E-E34D-46CC-BB2C-0A41B4758FB6}" dt="2021-04-29T21:31:02.600" v="9" actId="14100"/>
          <ac:picMkLst>
            <pc:docMk/>
            <pc:sldMk cId="1807119519" sldId="283"/>
            <ac:picMk id="5" creationId="{9BF47966-BFBF-46AB-8699-E0DB27DC3402}"/>
          </ac:picMkLst>
        </pc:picChg>
        <pc:picChg chg="mod">
          <ac:chgData name="Shreya Kichloo" userId="61f44cebbf5ba733" providerId="LiveId" clId="{E38DC37E-E34D-46CC-BB2C-0A41B4758FB6}" dt="2021-04-29T21:31:24.221" v="16" actId="1076"/>
          <ac:picMkLst>
            <pc:docMk/>
            <pc:sldMk cId="1807119519" sldId="283"/>
            <ac:picMk id="6" creationId="{9AFC90D4-B763-4275-9E17-0666DA363ACA}"/>
          </ac:picMkLst>
        </pc:picChg>
        <pc:picChg chg="add mod">
          <ac:chgData name="Shreya Kichloo" userId="61f44cebbf5ba733" providerId="LiveId" clId="{E38DC37E-E34D-46CC-BB2C-0A41B4758FB6}" dt="2021-04-30T01:15:44.209" v="25" actId="14100"/>
          <ac:picMkLst>
            <pc:docMk/>
            <pc:sldMk cId="1807119519" sldId="283"/>
            <ac:picMk id="8" creationId="{5F5BAF59-8BAA-474A-A7F1-021A6E43C1A9}"/>
          </ac:picMkLst>
        </pc:picChg>
        <pc:cxnChg chg="add del">
          <ac:chgData name="Shreya Kichloo" userId="61f44cebbf5ba733" providerId="LiveId" clId="{E38DC37E-E34D-46CC-BB2C-0A41B4758FB6}" dt="2021-04-29T21:30:27.177" v="2" actId="26606"/>
          <ac:cxnSpMkLst>
            <pc:docMk/>
            <pc:sldMk cId="1807119519" sldId="283"/>
            <ac:cxnSpMk id="31" creationId="{EF0D2C1D-B084-48DB-83B1-E3BF5B6B9583}"/>
          </ac:cxnSpMkLst>
        </pc:cxnChg>
        <pc:cxnChg chg="add del">
          <ac:chgData name="Shreya Kichloo" userId="61f44cebbf5ba733" providerId="LiveId" clId="{E38DC37E-E34D-46CC-BB2C-0A41B4758FB6}" dt="2021-04-29T21:30:27.177" v="2" actId="26606"/>
          <ac:cxnSpMkLst>
            <pc:docMk/>
            <pc:sldMk cId="1807119519" sldId="283"/>
            <ac:cxnSpMk id="33" creationId="{B8D3B3E6-D885-4B37-B252-E04C3EFDAAF2}"/>
          </ac:cxnSpMkLst>
        </pc:cxnChg>
        <pc:cxnChg chg="add del">
          <ac:chgData name="Shreya Kichloo" userId="61f44cebbf5ba733" providerId="LiveId" clId="{E38DC37E-E34D-46CC-BB2C-0A41B4758FB6}" dt="2021-04-29T21:30:27.177" v="2" actId="26606"/>
          <ac:cxnSpMkLst>
            <pc:docMk/>
            <pc:sldMk cId="1807119519" sldId="283"/>
            <ac:cxnSpMk id="35" creationId="{3F8BFFA6-1511-4F79-A4BE-9BFF64E9F914}"/>
          </ac:cxnSpMkLst>
        </pc:cxnChg>
      </pc:sldChg>
      <pc:sldChg chg="addSp modSp new mod setBg">
        <pc:chgData name="Shreya Kichloo" userId="61f44cebbf5ba733" providerId="LiveId" clId="{E38DC37E-E34D-46CC-BB2C-0A41B4758FB6}" dt="2021-04-30T01:52:44.578" v="256" actId="1076"/>
        <pc:sldMkLst>
          <pc:docMk/>
          <pc:sldMk cId="1072974236" sldId="286"/>
        </pc:sldMkLst>
        <pc:grpChg chg="add">
          <ac:chgData name="Shreya Kichloo" userId="61f44cebbf5ba733" providerId="LiveId" clId="{E38DC37E-E34D-46CC-BB2C-0A41B4758FB6}" dt="2021-04-30T01:52:41.683" v="255" actId="26606"/>
          <ac:grpSpMkLst>
            <pc:docMk/>
            <pc:sldMk cId="1072974236" sldId="286"/>
            <ac:grpSpMk id="8" creationId="{C2EAC6F4-CC14-4018-8EB7-80E98A20725F}"/>
          </ac:grpSpMkLst>
        </pc:grpChg>
        <pc:picChg chg="add mod">
          <ac:chgData name="Shreya Kichloo" userId="61f44cebbf5ba733" providerId="LiveId" clId="{E38DC37E-E34D-46CC-BB2C-0A41B4758FB6}" dt="2021-04-30T01:52:44.578" v="256" actId="1076"/>
          <ac:picMkLst>
            <pc:docMk/>
            <pc:sldMk cId="1072974236" sldId="286"/>
            <ac:picMk id="3" creationId="{EA12E76E-8E60-4284-9D8A-76600C6099BC}"/>
          </ac:picMkLst>
        </pc:picChg>
      </pc:sldChg>
      <pc:sldChg chg="modSp new mod">
        <pc:chgData name="Shreya Kichloo" userId="61f44cebbf5ba733" providerId="LiveId" clId="{E38DC37E-E34D-46CC-BB2C-0A41B4758FB6}" dt="2021-04-30T02:45:45.031" v="344" actId="5793"/>
        <pc:sldMkLst>
          <pc:docMk/>
          <pc:sldMk cId="2638579575" sldId="287"/>
        </pc:sldMkLst>
        <pc:spChg chg="mod">
          <ac:chgData name="Shreya Kichloo" userId="61f44cebbf5ba733" providerId="LiveId" clId="{E38DC37E-E34D-46CC-BB2C-0A41B4758FB6}" dt="2021-04-30T02:44:16.155" v="328"/>
          <ac:spMkLst>
            <pc:docMk/>
            <pc:sldMk cId="2638579575" sldId="287"/>
            <ac:spMk id="2" creationId="{3090BC7C-06B8-400E-B32E-589AED9EAE5F}"/>
          </ac:spMkLst>
        </pc:spChg>
        <pc:spChg chg="mod">
          <ac:chgData name="Shreya Kichloo" userId="61f44cebbf5ba733" providerId="LiveId" clId="{E38DC37E-E34D-46CC-BB2C-0A41B4758FB6}" dt="2021-04-30T02:45:45.031" v="344" actId="5793"/>
          <ac:spMkLst>
            <pc:docMk/>
            <pc:sldMk cId="2638579575" sldId="287"/>
            <ac:spMk id="3" creationId="{7A9CEC56-9F78-496C-9971-A7BDA2FAA5ED}"/>
          </ac:spMkLst>
        </pc:spChg>
      </pc:sldChg>
    </pc:docChg>
  </pc:docChgLst>
</pc:chgInfo>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D01546-198A-4195-BCF8-F0FF54C90E5E}" type="datetimeFigureOut">
              <a:rPr lang="en-US" smtClean="0"/>
              <a:t>4/29/2021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DE88F-1F85-4A27-9D34-D74A50E7B0DA}" type="slidenum">
              <a:rPr lang="en-US" smtClean="0"/>
              <a:t>‹#›</a:t>
            </a:fld>
            <a:endParaRPr lang="en-US" dirty="0"/>
          </a:p>
        </p:txBody>
      </p:sp>
    </p:spTree>
    <p:extLst>
      <p:ext uri="{BB962C8B-B14F-4D97-AF65-F5344CB8AC3E}">
        <p14:creationId xmlns:p14="http://schemas.microsoft.com/office/powerpoint/2010/main" val="3730091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4/29/2021</a:t>
            </a:fld>
            <a:endParaRPr lang="en-US" dirty="0"/>
          </a:p>
        </p:txBody>
      </p:sp>
      <p:sp>
        <p:nvSpPr>
          <p:cNvPr id="5" name="Footer Placeholder 4"/>
          <p:cNvSpPr>
            <a:spLocks noGrp="1"/>
          </p:cNvSpPr>
          <p:nvPr>
            <p:ph type="ftr" sz="quarter" idx="11"/>
          </p:nvPr>
        </p:nvSpPr>
        <p:spPr>
          <a:xfrm>
            <a:off x="5332412" y="5883275"/>
            <a:ext cx="4324044" cy="365125"/>
          </a:xfrm>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6159956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4/29/2021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579510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4/29/2021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6435649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4/29/2021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97026355"/>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4/29/2021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23533535"/>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4/29/2021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028103250"/>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73ED0CC-082F-4160-86E5-0D6041F12778}" type="datetime1">
              <a:rPr lang="en-US" smtClean="0"/>
              <a:t>4/29/2021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5429466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3ED0CC-082F-4160-86E5-0D6041F12778}" type="datetime1">
              <a:rPr lang="en-US" smtClean="0"/>
              <a:t>4/29/2021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01321742"/>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3ED0CC-082F-4160-86E5-0D6041F12778}" type="datetime1">
              <a:rPr lang="en-US" smtClean="0"/>
              <a:t>4/29/2021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04321870"/>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4/29/2021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951856" y="5867131"/>
            <a:ext cx="551167"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628000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4/29/2021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546483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4/29/2021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356436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4/29/2021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050680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4/29/2021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474101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4/29/2021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295773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4/29/2021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5621395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4/29/2021</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316221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73ED0CC-082F-4160-86E5-0D6041F12778}" type="datetime1">
              <a:rPr lang="en-US" smtClean="0"/>
              <a:t>4/29/2021</a:t>
            </a:fld>
            <a:endParaRPr lang="en-US" dirty="0"/>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2562645252"/>
      </p:ext>
    </p:extLst>
  </p:cSld>
  <p:clrMap bg1="lt1" tx1="dk1" bg2="lt2" tx2="dk2" accent1="accent1" accent2="accent2" accent3="accent3" accent4="accent4" accent5="accent5" accent6="accent6" hlink="hlink" folHlink="folHlink"/>
  <p:sldLayoutIdLst>
    <p:sldLayoutId id="2147483677" r:id="rId1"/>
    <p:sldLayoutId id="2147483678" r:id="rId2"/>
    <p:sldLayoutId id="2147483679" r:id="rId3"/>
    <p:sldLayoutId id="2147483680" r:id="rId4"/>
    <p:sldLayoutId id="2147483681" r:id="rId5"/>
    <p:sldLayoutId id="2147483682" r:id="rId6"/>
    <p:sldLayoutId id="2147483683" r:id="rId7"/>
    <p:sldLayoutId id="2147483684" r:id="rId8"/>
    <p:sldLayoutId id="2147483685" r:id="rId9"/>
    <p:sldLayoutId id="2147483686" r:id="rId10"/>
    <p:sldLayoutId id="2147483687" r:id="rId11"/>
    <p:sldLayoutId id="2147483688" r:id="rId12"/>
    <p:sldLayoutId id="2147483689" r:id="rId13"/>
    <p:sldLayoutId id="2147483690" r:id="rId14"/>
    <p:sldLayoutId id="2147483691" r:id="rId15"/>
    <p:sldLayoutId id="2147483692" r:id="rId16"/>
    <p:sldLayoutId id="2147483693" r:id="rId17"/>
  </p:sldLayoutIdLst>
  <p:hf sldNum="0" hdr="0" ftr="0" dt="0"/>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6.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5279472" y="609599"/>
            <a:ext cx="5844759" cy="1734105"/>
          </a:xfrm>
        </p:spPr>
        <p:txBody>
          <a:bodyPr vert="horz" lIns="91440" tIns="45720" rIns="91440" bIns="45720" rtlCol="0" anchor="ctr">
            <a:normAutofit/>
          </a:bodyPr>
          <a:lstStyle/>
          <a:p>
            <a:pPr algn="ctr"/>
            <a:r>
              <a:rPr lang="en-US" sz="1900" dirty="0"/>
              <a:t>CSYE6000 </a:t>
            </a:r>
            <a:br>
              <a:rPr lang="en-US" sz="1900" dirty="0"/>
            </a:br>
            <a:r>
              <a:rPr lang="en-US" sz="1900" dirty="0"/>
              <a:t>Object Oriented Design</a:t>
            </a:r>
            <a:br>
              <a:rPr lang="en-US" sz="1900" dirty="0"/>
            </a:br>
            <a:br>
              <a:rPr lang="en-US" sz="1900" dirty="0"/>
            </a:br>
            <a:r>
              <a:rPr lang="en-US" sz="4400" dirty="0"/>
              <a:t>Daycare</a:t>
            </a:r>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6365289" y="3497802"/>
            <a:ext cx="5193896" cy="2325948"/>
          </a:xfrm>
        </p:spPr>
        <p:txBody>
          <a:bodyPr vert="horz" lIns="91440" tIns="45720" rIns="91440" bIns="45720" rtlCol="0" anchor="ctr">
            <a:normAutofit/>
          </a:bodyPr>
          <a:lstStyle/>
          <a:p>
            <a:pPr algn="l"/>
            <a:r>
              <a:rPr lang="en-US" dirty="0">
                <a:solidFill>
                  <a:schemeClr val="tx2"/>
                </a:solidFill>
              </a:rPr>
              <a:t>Team</a:t>
            </a:r>
          </a:p>
          <a:p>
            <a:pPr marL="342900" indent="-342900" algn="l">
              <a:buFont typeface="Wingdings 2" charset="2"/>
              <a:buChar char="•"/>
            </a:pPr>
            <a:r>
              <a:rPr lang="en-US" dirty="0">
                <a:solidFill>
                  <a:schemeClr val="tx2"/>
                </a:solidFill>
              </a:rPr>
              <a:t> Maharshi Jinandra</a:t>
            </a:r>
          </a:p>
          <a:p>
            <a:pPr marL="342900" indent="-342900" algn="l">
              <a:buFont typeface="Wingdings 2" charset="2"/>
              <a:buChar char="•"/>
            </a:pPr>
            <a:r>
              <a:rPr lang="en-US" dirty="0">
                <a:solidFill>
                  <a:schemeClr val="tx2"/>
                </a:solidFill>
              </a:rPr>
              <a:t> Shreya Kichloo</a:t>
            </a:r>
          </a:p>
          <a:p>
            <a:pPr marL="342900" indent="-342900" algn="l">
              <a:buFont typeface="Wingdings 2" charset="2"/>
              <a:buChar char="•"/>
            </a:pPr>
            <a:r>
              <a:rPr lang="en-US" dirty="0">
                <a:solidFill>
                  <a:schemeClr val="tx2"/>
                </a:solidFill>
              </a:rPr>
              <a:t> </a:t>
            </a:r>
            <a:r>
              <a:rPr lang="en-IN" dirty="0">
                <a:latin typeface="+mj-lt"/>
              </a:rPr>
              <a:t>Hamad </a:t>
            </a:r>
            <a:r>
              <a:rPr lang="en-IN" dirty="0" err="1">
                <a:latin typeface="+mj-lt"/>
              </a:rPr>
              <a:t>Alsuhaibani</a:t>
            </a:r>
            <a:endParaRPr lang="en-US" dirty="0">
              <a:solidFill>
                <a:schemeClr val="tx2"/>
              </a:solidFill>
              <a:latin typeface="+mj-lt"/>
            </a:endParaRPr>
          </a:p>
        </p:txBody>
      </p:sp>
      <p:pic>
        <p:nvPicPr>
          <p:cNvPr id="5" name="Picture 4">
            <a:extLst>
              <a:ext uri="{FF2B5EF4-FFF2-40B4-BE49-F238E27FC236}">
                <a16:creationId xmlns:a16="http://schemas.microsoft.com/office/drawing/2014/main" id="{F8A1C807-B9AD-4C9B-BF9F-60F03428998E}"/>
              </a:ext>
              <a:ext uri="{C183D7F6-B498-43B3-948B-1728B52AA6E4}">
                <adec:decorative xmlns:adec="http://schemas.microsoft.com/office/drawing/2017/decorative" val="1"/>
              </a:ext>
            </a:extLst>
          </p:cNvPr>
          <p:cNvPicPr>
            <a:picLocks noChangeAspect="1"/>
          </p:cNvPicPr>
          <p:nvPr/>
        </p:nvPicPr>
        <p:blipFill rotWithShape="1">
          <a:blip r:embed="rId3">
            <a:extLst>
              <a:ext uri="{28A0092B-C50C-407E-A947-70E740481C1C}">
                <a14:useLocalDpi xmlns:a14="http://schemas.microsoft.com/office/drawing/2010/main" val="0"/>
              </a:ext>
            </a:extLst>
          </a:blip>
          <a:srcRect l="17479" r="38398" b="2"/>
          <a:stretch/>
        </p:blipFill>
        <p:spPr>
          <a:xfrm>
            <a:off x="632815" y="643465"/>
            <a:ext cx="4003193" cy="5103372"/>
          </a:xfrm>
          <a:prstGeom prst="rect">
            <a:avLst/>
          </a:prstGeom>
        </p:spPr>
      </p:pic>
    </p:spTree>
    <p:extLst>
      <p:ext uri="{BB962C8B-B14F-4D97-AF65-F5344CB8AC3E}">
        <p14:creationId xmlns:p14="http://schemas.microsoft.com/office/powerpoint/2010/main" val="41678842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C2EAC6F4-CC14-4018-8EB7-80E98A20725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0812" y="0"/>
            <a:ext cx="2436813" cy="6858001"/>
            <a:chOff x="1320800" y="0"/>
            <a:chExt cx="2436813" cy="6858001"/>
          </a:xfrm>
        </p:grpSpPr>
        <p:sp>
          <p:nvSpPr>
            <p:cNvPr id="9" name="Freeform 6">
              <a:extLst>
                <a:ext uri="{FF2B5EF4-FFF2-40B4-BE49-F238E27FC236}">
                  <a16:creationId xmlns:a16="http://schemas.microsoft.com/office/drawing/2014/main" id="{20B54FFC-1F45-4851-B17E-27AA9F2AA7D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0" name="Freeform 7">
              <a:extLst>
                <a:ext uri="{FF2B5EF4-FFF2-40B4-BE49-F238E27FC236}">
                  <a16:creationId xmlns:a16="http://schemas.microsoft.com/office/drawing/2014/main" id="{41D2D494-2435-4150-B9D3-974CD924E5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1" name="Freeform 8">
              <a:extLst>
                <a:ext uri="{FF2B5EF4-FFF2-40B4-BE49-F238E27FC236}">
                  <a16:creationId xmlns:a16="http://schemas.microsoft.com/office/drawing/2014/main" id="{1919E1BB-9B82-4C97-919D-92ED3FFE66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2" name="Freeform 9">
              <a:extLst>
                <a:ext uri="{FF2B5EF4-FFF2-40B4-BE49-F238E27FC236}">
                  <a16:creationId xmlns:a16="http://schemas.microsoft.com/office/drawing/2014/main" id="{6F8ACC16-1243-4719-B21E-C286C1026B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3" name="Freeform 10">
              <a:extLst>
                <a:ext uri="{FF2B5EF4-FFF2-40B4-BE49-F238E27FC236}">
                  <a16:creationId xmlns:a16="http://schemas.microsoft.com/office/drawing/2014/main" id="{453E1702-AF03-4993-9127-D048E93143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4" name="Freeform 11">
              <a:extLst>
                <a:ext uri="{FF2B5EF4-FFF2-40B4-BE49-F238E27FC236}">
                  <a16:creationId xmlns:a16="http://schemas.microsoft.com/office/drawing/2014/main" id="{B0A6365B-1292-4142-BA51-04BCB3D4C1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pic>
        <p:nvPicPr>
          <p:cNvPr id="3" name="Picture 2" descr="A pen with writing on it&#10;&#10;Description automatically generated with low confidence">
            <a:extLst>
              <a:ext uri="{FF2B5EF4-FFF2-40B4-BE49-F238E27FC236}">
                <a16:creationId xmlns:a16="http://schemas.microsoft.com/office/drawing/2014/main" id="{EA12E76E-8E60-4284-9D8A-76600C6099BC}"/>
              </a:ext>
            </a:extLst>
          </p:cNvPr>
          <p:cNvPicPr>
            <a:picLocks noChangeAspect="1"/>
          </p:cNvPicPr>
          <p:nvPr/>
        </p:nvPicPr>
        <p:blipFill rotWithShape="1">
          <a:blip r:embed="rId3"/>
          <a:srcRect l="5699" r="-1" b="-1"/>
          <a:stretch/>
        </p:blipFill>
        <p:spPr>
          <a:xfrm>
            <a:off x="796066" y="10"/>
            <a:ext cx="11395934" cy="6857990"/>
          </a:xfrm>
          <a:custGeom>
            <a:avLst/>
            <a:gdLst/>
            <a:ahLst/>
            <a:cxnLst/>
            <a:rect l="l" t="t" r="r" b="b"/>
            <a:pathLst>
              <a:path w="11395934" h="6858000">
                <a:moveTo>
                  <a:pt x="867942" y="0"/>
                </a:moveTo>
                <a:lnTo>
                  <a:pt x="1786638" y="0"/>
                </a:lnTo>
                <a:lnTo>
                  <a:pt x="11395934" y="0"/>
                </a:lnTo>
                <a:lnTo>
                  <a:pt x="11395934" y="6858000"/>
                </a:lnTo>
                <a:lnTo>
                  <a:pt x="1925619" y="6858000"/>
                </a:lnTo>
                <a:lnTo>
                  <a:pt x="1924311" y="6820097"/>
                </a:lnTo>
                <a:lnTo>
                  <a:pt x="1925076" y="6858000"/>
                </a:lnTo>
                <a:lnTo>
                  <a:pt x="1892647" y="6858000"/>
                </a:lnTo>
                <a:lnTo>
                  <a:pt x="0" y="5314276"/>
                </a:lnTo>
                <a:cubicBezTo>
                  <a:pt x="282142" y="3542851"/>
                  <a:pt x="585800" y="1771425"/>
                  <a:pt x="867942" y="0"/>
                </a:cubicBezTo>
                <a:close/>
              </a:path>
            </a:pathLst>
          </a:custGeom>
        </p:spPr>
      </p:pic>
    </p:spTree>
    <p:extLst>
      <p:ext uri="{BB962C8B-B14F-4D97-AF65-F5344CB8AC3E}">
        <p14:creationId xmlns:p14="http://schemas.microsoft.com/office/powerpoint/2010/main" val="10729742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5045E4-1D63-4EEB-97F0-9E8E7299B3C9}"/>
              </a:ext>
            </a:extLst>
          </p:cNvPr>
          <p:cNvSpPr>
            <a:spLocks noGrp="1"/>
          </p:cNvSpPr>
          <p:nvPr>
            <p:ph type="title"/>
          </p:nvPr>
        </p:nvSpPr>
        <p:spPr>
          <a:xfrm>
            <a:off x="1473693" y="292961"/>
            <a:ext cx="3291181" cy="1128659"/>
          </a:xfrm>
        </p:spPr>
        <p:txBody>
          <a:bodyPr/>
          <a:lstStyle/>
          <a:p>
            <a:r>
              <a:rPr lang="en-US" dirty="0"/>
              <a:t>Contributions</a:t>
            </a:r>
            <a:endParaRPr lang="en-IN" dirty="0"/>
          </a:p>
        </p:txBody>
      </p:sp>
      <p:sp>
        <p:nvSpPr>
          <p:cNvPr id="3" name="Text Placeholder 2">
            <a:extLst>
              <a:ext uri="{FF2B5EF4-FFF2-40B4-BE49-F238E27FC236}">
                <a16:creationId xmlns:a16="http://schemas.microsoft.com/office/drawing/2014/main" id="{09079693-60D7-4C92-AAF0-EA04674B3FEF}"/>
              </a:ext>
            </a:extLst>
          </p:cNvPr>
          <p:cNvSpPr>
            <a:spLocks noGrp="1"/>
          </p:cNvSpPr>
          <p:nvPr>
            <p:ph type="body" idx="1"/>
          </p:nvPr>
        </p:nvSpPr>
        <p:spPr>
          <a:xfrm>
            <a:off x="1669002" y="1580225"/>
            <a:ext cx="9834024" cy="4057556"/>
          </a:xfrm>
        </p:spPr>
        <p:txBody>
          <a:bodyPr/>
          <a:lstStyle/>
          <a:p>
            <a:pPr algn="l"/>
            <a:r>
              <a:rPr lang="en-US" dirty="0">
                <a:solidFill>
                  <a:schemeClr val="tx2"/>
                </a:solidFill>
              </a:rPr>
              <a:t>Maharshi Jinandra : Back-end, table structure, data –structure design</a:t>
            </a:r>
          </a:p>
          <a:p>
            <a:pPr algn="l"/>
            <a:r>
              <a:rPr lang="en-US" dirty="0">
                <a:solidFill>
                  <a:schemeClr val="tx2"/>
                </a:solidFill>
              </a:rPr>
              <a:t>Shreya Kichloo: Front end and UI design and integration, Report </a:t>
            </a:r>
          </a:p>
          <a:p>
            <a:pPr algn="l"/>
            <a:r>
              <a:rPr lang="en-US" dirty="0">
                <a:solidFill>
                  <a:schemeClr val="tx2"/>
                </a:solidFill>
              </a:rPr>
              <a:t>Hamad : Data creation and Report</a:t>
            </a:r>
          </a:p>
          <a:p>
            <a:pPr algn="l"/>
            <a:endParaRPr lang="en-US" dirty="0">
              <a:solidFill>
                <a:schemeClr val="tx2"/>
              </a:solidFill>
            </a:endParaRPr>
          </a:p>
          <a:p>
            <a:pPr algn="l"/>
            <a:endParaRPr lang="en-US" dirty="0">
              <a:solidFill>
                <a:schemeClr val="tx2"/>
              </a:solidFill>
            </a:endParaRPr>
          </a:p>
          <a:p>
            <a:pPr algn="l"/>
            <a:endParaRPr lang="en-IN" dirty="0"/>
          </a:p>
        </p:txBody>
      </p:sp>
    </p:spTree>
    <p:extLst>
      <p:ext uri="{BB962C8B-B14F-4D97-AF65-F5344CB8AC3E}">
        <p14:creationId xmlns:p14="http://schemas.microsoft.com/office/powerpoint/2010/main" val="123860292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A4C55E-7770-4DC7-BDBC-FFC95F3433D1}"/>
              </a:ext>
            </a:extLst>
          </p:cNvPr>
          <p:cNvSpPr>
            <a:spLocks noGrp="1"/>
          </p:cNvSpPr>
          <p:nvPr>
            <p:ph type="title"/>
          </p:nvPr>
        </p:nvSpPr>
        <p:spPr>
          <a:xfrm>
            <a:off x="1484311" y="470518"/>
            <a:ext cx="3983039" cy="426128"/>
          </a:xfrm>
        </p:spPr>
        <p:txBody>
          <a:bodyPr>
            <a:normAutofit fontScale="90000"/>
          </a:bodyPr>
          <a:lstStyle/>
          <a:p>
            <a:pPr algn="l"/>
            <a:r>
              <a:rPr lang="en-US" dirty="0"/>
              <a:t>Design Solution</a:t>
            </a:r>
            <a:endParaRPr lang="en-IN" dirty="0"/>
          </a:p>
        </p:txBody>
      </p:sp>
      <p:pic>
        <p:nvPicPr>
          <p:cNvPr id="4" name="Picture 3" descr="Diagram&#10;&#10;Description automatically generated">
            <a:extLst>
              <a:ext uri="{FF2B5EF4-FFF2-40B4-BE49-F238E27FC236}">
                <a16:creationId xmlns:a16="http://schemas.microsoft.com/office/drawing/2014/main" id="{C4C926CF-F1D0-44CC-9F09-47CA73052A03}"/>
              </a:ext>
            </a:extLst>
          </p:cNvPr>
          <p:cNvPicPr>
            <a:picLocks noChangeAspect="1"/>
          </p:cNvPicPr>
          <p:nvPr/>
        </p:nvPicPr>
        <p:blipFill>
          <a:blip r:embed="rId2"/>
          <a:stretch>
            <a:fillRect/>
          </a:stretch>
        </p:blipFill>
        <p:spPr>
          <a:xfrm>
            <a:off x="1076324" y="1143000"/>
            <a:ext cx="9789943" cy="5419725"/>
          </a:xfrm>
          <a:prstGeom prst="rect">
            <a:avLst/>
          </a:prstGeom>
        </p:spPr>
      </p:pic>
    </p:spTree>
    <p:extLst>
      <p:ext uri="{BB962C8B-B14F-4D97-AF65-F5344CB8AC3E}">
        <p14:creationId xmlns:p14="http://schemas.microsoft.com/office/powerpoint/2010/main" val="25875767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B565C-91E2-481C-ACB4-F60B7F44C11D}"/>
              </a:ext>
            </a:extLst>
          </p:cNvPr>
          <p:cNvSpPr>
            <a:spLocks noGrp="1"/>
          </p:cNvSpPr>
          <p:nvPr>
            <p:ph type="title"/>
          </p:nvPr>
        </p:nvSpPr>
        <p:spPr>
          <a:xfrm>
            <a:off x="1393794" y="516834"/>
            <a:ext cx="4019150" cy="860400"/>
          </a:xfrm>
        </p:spPr>
        <p:txBody>
          <a:bodyPr/>
          <a:lstStyle/>
          <a:p>
            <a:pPr algn="l"/>
            <a:r>
              <a:rPr lang="en-US" dirty="0"/>
              <a:t>Design Solution</a:t>
            </a:r>
            <a:endParaRPr lang="en-IN" dirty="0"/>
          </a:p>
        </p:txBody>
      </p:sp>
      <p:sp>
        <p:nvSpPr>
          <p:cNvPr id="3" name="Text Placeholder 2">
            <a:extLst>
              <a:ext uri="{FF2B5EF4-FFF2-40B4-BE49-F238E27FC236}">
                <a16:creationId xmlns:a16="http://schemas.microsoft.com/office/drawing/2014/main" id="{D38652EA-8BB0-4C7A-B591-A1EE7C1A2291}"/>
              </a:ext>
            </a:extLst>
          </p:cNvPr>
          <p:cNvSpPr>
            <a:spLocks noGrp="1"/>
          </p:cNvSpPr>
          <p:nvPr>
            <p:ph type="body" idx="1"/>
          </p:nvPr>
        </p:nvSpPr>
        <p:spPr>
          <a:xfrm>
            <a:off x="1393794" y="1562470"/>
            <a:ext cx="10109232" cy="4075311"/>
          </a:xfrm>
        </p:spPr>
        <p:txBody>
          <a:bodyPr/>
          <a:lstStyle/>
          <a:p>
            <a:pPr marL="342900" indent="-342900" algn="l">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approach that we followed was using a Spring boot framework which provided an Object Relational Mapping between the objects and attributes of the student, teacher, classroom classes in database.</a:t>
            </a:r>
          </a:p>
          <a:p>
            <a:pPr marL="342900" indent="-342900" algn="l">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Hibernate is the ORM framework that has been implemented in the Daycare design which provides not only the Factory Design pattern but also Domain model pattern, Query Design pattern and Data Mapper Pattern. </a:t>
            </a:r>
            <a:endParaRPr lang="en-US" sz="1800" dirty="0">
              <a:latin typeface="Calibri" panose="020F0502020204030204" pitchFamily="34" charset="0"/>
              <a:ea typeface="Calibri" panose="020F0502020204030204" pitchFamily="34" charset="0"/>
              <a:cs typeface="Times New Roman" panose="02020603050405020304" pitchFamily="18" charset="0"/>
            </a:endParaRPr>
          </a:p>
          <a:p>
            <a:pPr marL="342900" indent="-342900" algn="l">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database which has been used in the project is PostgreSQL</a:t>
            </a:r>
          </a:p>
          <a:p>
            <a:pPr marL="342900" indent="-342900" algn="l">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model control view design is achieved by using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Thymeleaf</a:t>
            </a:r>
            <a:r>
              <a:rPr lang="en-US" sz="1800" dirty="0">
                <a:effectLst/>
                <a:latin typeface="Calibri" panose="020F0502020204030204" pitchFamily="34" charset="0"/>
                <a:ea typeface="Calibri" panose="020F0502020204030204" pitchFamily="34" charset="0"/>
                <a:cs typeface="Times New Roman" panose="02020603050405020304" pitchFamily="18" charset="0"/>
              </a:rPr>
              <a:t> which is basically is HTML template engine. The bootstrap is used for providing design and styling of the UI screens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indent="-342900" algn="l">
              <a:buFont typeface="Arial" panose="020B0604020202020204" pitchFamily="34" charset="0"/>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alerts for the upcoming vaccinations, registrations and date of joining anniversaries for student’s and teachers are handled using simple mailing scheduling service via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JavaMailSender</a:t>
            </a:r>
            <a:r>
              <a:rPr lang="en-US" sz="1800" dirty="0">
                <a:effectLst/>
                <a:latin typeface="Calibri" panose="020F0502020204030204" pitchFamily="34" charset="0"/>
                <a:ea typeface="Calibri" panose="020F0502020204030204" pitchFamily="34" charset="0"/>
                <a:cs typeface="Times New Roman" panose="02020603050405020304" pitchFamily="18" charset="0"/>
              </a:rPr>
              <a:t> Interface.</a:t>
            </a:r>
            <a:endParaRPr lang="en-US" sz="1800" dirty="0">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485733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FB565C-91E2-481C-ACB4-F60B7F44C11D}"/>
              </a:ext>
            </a:extLst>
          </p:cNvPr>
          <p:cNvSpPr>
            <a:spLocks noGrp="1"/>
          </p:cNvSpPr>
          <p:nvPr>
            <p:ph type="title"/>
          </p:nvPr>
        </p:nvSpPr>
        <p:spPr>
          <a:xfrm>
            <a:off x="1393794" y="516834"/>
            <a:ext cx="4019150" cy="860400"/>
          </a:xfrm>
        </p:spPr>
        <p:txBody>
          <a:bodyPr/>
          <a:lstStyle/>
          <a:p>
            <a:pPr algn="l"/>
            <a:r>
              <a:rPr lang="en-US" dirty="0"/>
              <a:t>Design Features</a:t>
            </a:r>
            <a:endParaRPr lang="en-IN" dirty="0"/>
          </a:p>
        </p:txBody>
      </p:sp>
      <p:sp>
        <p:nvSpPr>
          <p:cNvPr id="3" name="Text Placeholder 2">
            <a:extLst>
              <a:ext uri="{FF2B5EF4-FFF2-40B4-BE49-F238E27FC236}">
                <a16:creationId xmlns:a16="http://schemas.microsoft.com/office/drawing/2014/main" id="{D38652EA-8BB0-4C7A-B591-A1EE7C1A2291}"/>
              </a:ext>
            </a:extLst>
          </p:cNvPr>
          <p:cNvSpPr>
            <a:spLocks noGrp="1"/>
          </p:cNvSpPr>
          <p:nvPr>
            <p:ph type="body" idx="1"/>
          </p:nvPr>
        </p:nvSpPr>
        <p:spPr>
          <a:xfrm>
            <a:off x="1393794" y="1562470"/>
            <a:ext cx="10109232" cy="4075311"/>
          </a:xfrm>
        </p:spPr>
        <p:txBody>
          <a:bodyPr>
            <a:normAutofit lnSpcReduction="10000"/>
          </a:bodyPr>
          <a:lstStyle/>
          <a:p>
            <a:pPr algn="l"/>
            <a:r>
              <a:rPr lang="en-US" sz="1800" dirty="0">
                <a:latin typeface="Calibri" panose="020F0502020204030204" pitchFamily="34" charset="0"/>
                <a:cs typeface="Times New Roman" panose="02020603050405020304" pitchFamily="18" charset="0"/>
              </a:rPr>
              <a:t>Design Patter included in the project:</a:t>
            </a:r>
          </a:p>
          <a:p>
            <a:pPr marL="342900" indent="-342900" algn="l">
              <a:buFont typeface="Arial" panose="020B0604020202020204" pitchFamily="34" charset="0"/>
              <a:buChar char="•"/>
            </a:pPr>
            <a:r>
              <a:rPr lang="en-US" sz="1800" dirty="0">
                <a:latin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Factory Design pattern</a:t>
            </a:r>
          </a:p>
          <a:p>
            <a:pPr marL="342900" indent="-342900" algn="l">
              <a:buFont typeface="Arial" panose="020B0604020202020204" pitchFamily="34" charset="0"/>
              <a:buChar char="•"/>
            </a:pPr>
            <a:r>
              <a:rPr lang="en-US" sz="1800" dirty="0">
                <a:latin typeface="Calibri" panose="020F0502020204030204" pitchFamily="34" charset="0"/>
                <a:cs typeface="Times New Roman" panose="02020603050405020304" pitchFamily="18" charset="0"/>
              </a:rPr>
              <a:t> Model Control View Design </a:t>
            </a:r>
          </a:p>
          <a:p>
            <a:pPr marL="342900" indent="-342900" algn="l">
              <a:buFont typeface="Arial" panose="020B0604020202020204" pitchFamily="34" charset="0"/>
              <a:buChar char="•"/>
            </a:pPr>
            <a:endParaRPr lang="en-US" sz="1800" dirty="0">
              <a:latin typeface="Calibri" panose="020F0502020204030204" pitchFamily="34" charset="0"/>
              <a:cs typeface="Times New Roman" panose="02020603050405020304" pitchFamily="18" charset="0"/>
            </a:endParaRPr>
          </a:p>
          <a:p>
            <a:pPr algn="l"/>
            <a:r>
              <a:rPr lang="en-US" sz="1800" dirty="0">
                <a:latin typeface="Calibri" panose="020F0502020204030204" pitchFamily="34" charset="0"/>
                <a:cs typeface="Times New Roman" panose="02020603050405020304" pitchFamily="18" charset="0"/>
              </a:rPr>
              <a:t>Independently Learned</a:t>
            </a:r>
          </a:p>
          <a:p>
            <a:pPr marL="342900" indent="-342900" algn="l">
              <a:buFont typeface="Arial" panose="020B0604020202020204" pitchFamily="34" charset="0"/>
              <a:buChar char="•"/>
            </a:pPr>
            <a:r>
              <a:rPr lang="en-US" sz="1800" dirty="0">
                <a:latin typeface="Calibri" panose="020F0502020204030204" pitchFamily="34" charset="0"/>
                <a:cs typeface="Times New Roman" panose="02020603050405020304" pitchFamily="18" charset="0"/>
              </a:rPr>
              <a:t> Spring boot framework</a:t>
            </a:r>
          </a:p>
          <a:p>
            <a:pPr marL="342900" indent="-342900" algn="l">
              <a:buFont typeface="Arial" panose="020B0604020202020204" pitchFamily="34" charset="0"/>
              <a:buChar char="•"/>
            </a:pPr>
            <a:r>
              <a:rPr lang="en-US" sz="1800" dirty="0">
                <a:latin typeface="Calibri" panose="020F0502020204030204" pitchFamily="34" charset="0"/>
                <a:cs typeface="Times New Roman" panose="02020603050405020304" pitchFamily="18" charset="0"/>
              </a:rPr>
              <a:t> Hibernate Framework</a:t>
            </a:r>
          </a:p>
          <a:p>
            <a:pPr marL="342900" indent="-342900" algn="l">
              <a:buFont typeface="Arial" panose="020B0604020202020204" pitchFamily="34" charset="0"/>
              <a:buChar char="•"/>
            </a:pPr>
            <a:r>
              <a:rPr lang="en-US" sz="1800" dirty="0">
                <a:latin typeface="Calibri" panose="020F0502020204030204" pitchFamily="34" charset="0"/>
                <a:cs typeface="Times New Roman" panose="02020603050405020304" pitchFamily="18" charset="0"/>
              </a:rPr>
              <a:t> Html, Bootstrap and CSS </a:t>
            </a:r>
          </a:p>
          <a:p>
            <a:pPr marL="342900" indent="-342900" algn="l">
              <a:buFont typeface="Arial" panose="020B0604020202020204" pitchFamily="34" charset="0"/>
              <a:buChar char="•"/>
            </a:pPr>
            <a:r>
              <a:rPr lang="en-US" sz="1800" dirty="0">
                <a:latin typeface="Calibri" panose="020F0502020204030204" pitchFamily="34" charset="0"/>
                <a:cs typeface="Times New Roman" panose="02020603050405020304" pitchFamily="18" charset="0"/>
              </a:rPr>
              <a:t> Simple Mail Scheduler</a:t>
            </a:r>
          </a:p>
          <a:p>
            <a:pPr marL="342900" indent="-342900" algn="l">
              <a:buFont typeface="Arial" panose="020B0604020202020204" pitchFamily="34" charset="0"/>
              <a:buChar char="•"/>
            </a:pPr>
            <a:r>
              <a:rPr lang="en-US" sz="1800" dirty="0">
                <a:latin typeface="Calibri" panose="020F0502020204030204" pitchFamily="34" charset="0"/>
                <a:cs typeface="Times New Roman" panose="02020603050405020304" pitchFamily="18" charset="0"/>
              </a:rPr>
              <a:t> PostgreSQL</a:t>
            </a:r>
          </a:p>
          <a:p>
            <a:pPr algn="l"/>
            <a:endParaRPr lang="en-US" sz="1800" dirty="0">
              <a:latin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1472306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90BC7C-06B8-400E-B32E-589AED9EAE5F}"/>
              </a:ext>
            </a:extLst>
          </p:cNvPr>
          <p:cNvSpPr>
            <a:spLocks noGrp="1"/>
          </p:cNvSpPr>
          <p:nvPr>
            <p:ph type="title"/>
          </p:nvPr>
        </p:nvSpPr>
        <p:spPr>
          <a:xfrm>
            <a:off x="1484313" y="685800"/>
            <a:ext cx="5502414" cy="619217"/>
          </a:xfrm>
        </p:spPr>
        <p:txBody>
          <a:bodyPr/>
          <a:lstStyle/>
          <a:p>
            <a:r>
              <a:rPr lang="en-US" dirty="0"/>
              <a:t>Future Scope Implementation</a:t>
            </a:r>
            <a:endParaRPr lang="en-IN" dirty="0"/>
          </a:p>
        </p:txBody>
      </p:sp>
      <p:sp>
        <p:nvSpPr>
          <p:cNvPr id="3" name="Text Placeholder 2">
            <a:extLst>
              <a:ext uri="{FF2B5EF4-FFF2-40B4-BE49-F238E27FC236}">
                <a16:creationId xmlns:a16="http://schemas.microsoft.com/office/drawing/2014/main" id="{7A9CEC56-9F78-496C-9971-A7BDA2FAA5ED}"/>
              </a:ext>
            </a:extLst>
          </p:cNvPr>
          <p:cNvSpPr>
            <a:spLocks noGrp="1"/>
          </p:cNvSpPr>
          <p:nvPr>
            <p:ph type="body" idx="1"/>
          </p:nvPr>
        </p:nvSpPr>
        <p:spPr>
          <a:xfrm>
            <a:off x="1484313" y="1393794"/>
            <a:ext cx="10018712" cy="4397406"/>
          </a:xfrm>
        </p:spPr>
        <p:txBody>
          <a:bodyPr/>
          <a:lstStyle/>
          <a:p>
            <a:pPr algn="l"/>
            <a:r>
              <a:rPr lang="en-US" sz="1800" dirty="0">
                <a:effectLst/>
                <a:latin typeface="Calibri" panose="020F0502020204030204" pitchFamily="34" charset="0"/>
                <a:ea typeface="Calibri" panose="020F0502020204030204" pitchFamily="34" charset="0"/>
                <a:cs typeface="Times New Roman" panose="02020603050405020304" pitchFamily="18" charset="0"/>
              </a:rPr>
              <a:t>Current solution implements and provides login capabilities for a system user, but the future implementation could include the following:</a:t>
            </a:r>
          </a:p>
          <a:p>
            <a:pPr marL="285750" indent="-285750" algn="l">
              <a:buFont typeface="Arial" panose="020B0604020202020204" pitchFamily="34" charset="0"/>
              <a:buChar char="•"/>
            </a:pPr>
            <a:r>
              <a:rPr lang="en-US" sz="1800" dirty="0">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Providing Parental sign in and login access.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l">
              <a:buFont typeface="Arial" panose="020B0604020202020204" pitchFamily="34" charset="0"/>
              <a:buChar char="•"/>
            </a:pPr>
            <a:r>
              <a:rPr lang="en-US" sz="1800" dirty="0">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Giving role base access to teachers and other working staff.</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l">
              <a:buFont typeface="Arial" panose="020B0604020202020204" pitchFamily="34" charset="0"/>
              <a:buChar char="•"/>
            </a:pPr>
            <a:r>
              <a:rPr lang="en-US" sz="1800" dirty="0">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Including a CRM module to keep track of business-related workflows.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285750" indent="-285750" algn="l">
              <a:buFont typeface="Arial" panose="020B0604020202020204" pitchFamily="34" charset="0"/>
              <a:buChar char="•"/>
            </a:pPr>
            <a:r>
              <a:rPr lang="en-US" sz="1800" dirty="0">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Implementation of a ranking system for providing information regarding effectiveness among others similar facilities.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l"/>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l"/>
            <a:endParaRPr lang="en-IN" dirty="0"/>
          </a:p>
        </p:txBody>
      </p:sp>
    </p:spTree>
    <p:extLst>
      <p:ext uri="{BB962C8B-B14F-4D97-AF65-F5344CB8AC3E}">
        <p14:creationId xmlns:p14="http://schemas.microsoft.com/office/powerpoint/2010/main" val="263857957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C89110-728B-492D-AA37-5428C7549BFC}"/>
              </a:ext>
            </a:extLst>
          </p:cNvPr>
          <p:cNvSpPr>
            <a:spLocks noGrp="1"/>
          </p:cNvSpPr>
          <p:nvPr>
            <p:ph type="title"/>
          </p:nvPr>
        </p:nvSpPr>
        <p:spPr>
          <a:xfrm>
            <a:off x="5123517" y="0"/>
            <a:ext cx="2430740" cy="432786"/>
          </a:xfrm>
        </p:spPr>
        <p:txBody>
          <a:bodyPr>
            <a:normAutofit fontScale="90000"/>
          </a:bodyPr>
          <a:lstStyle/>
          <a:p>
            <a:r>
              <a:rPr lang="en-US" dirty="0"/>
              <a:t>Snapshots</a:t>
            </a:r>
            <a:endParaRPr lang="en-IN" dirty="0"/>
          </a:p>
        </p:txBody>
      </p:sp>
      <p:pic>
        <p:nvPicPr>
          <p:cNvPr id="3" name="Picture 2">
            <a:extLst>
              <a:ext uri="{FF2B5EF4-FFF2-40B4-BE49-F238E27FC236}">
                <a16:creationId xmlns:a16="http://schemas.microsoft.com/office/drawing/2014/main" id="{31965791-361F-4C81-99B5-B56B94B72162}"/>
              </a:ext>
            </a:extLst>
          </p:cNvPr>
          <p:cNvPicPr/>
          <p:nvPr/>
        </p:nvPicPr>
        <p:blipFill>
          <a:blip r:embed="rId2"/>
          <a:stretch>
            <a:fillRect/>
          </a:stretch>
        </p:blipFill>
        <p:spPr>
          <a:xfrm>
            <a:off x="-1" y="0"/>
            <a:ext cx="3838575" cy="3094321"/>
          </a:xfrm>
          <a:prstGeom prst="rect">
            <a:avLst/>
          </a:prstGeom>
        </p:spPr>
      </p:pic>
      <p:pic>
        <p:nvPicPr>
          <p:cNvPr id="4" name="Picture 3">
            <a:extLst>
              <a:ext uri="{FF2B5EF4-FFF2-40B4-BE49-F238E27FC236}">
                <a16:creationId xmlns:a16="http://schemas.microsoft.com/office/drawing/2014/main" id="{C48A5C02-23CC-4B3B-813E-20A88516A06D}"/>
              </a:ext>
            </a:extLst>
          </p:cNvPr>
          <p:cNvPicPr/>
          <p:nvPr/>
        </p:nvPicPr>
        <p:blipFill>
          <a:blip r:embed="rId3"/>
          <a:stretch>
            <a:fillRect/>
          </a:stretch>
        </p:blipFill>
        <p:spPr>
          <a:xfrm>
            <a:off x="3838575" y="3817122"/>
            <a:ext cx="4210049" cy="3035866"/>
          </a:xfrm>
          <a:prstGeom prst="rect">
            <a:avLst/>
          </a:prstGeom>
        </p:spPr>
      </p:pic>
      <p:pic>
        <p:nvPicPr>
          <p:cNvPr id="5" name="Picture 4">
            <a:extLst>
              <a:ext uri="{FF2B5EF4-FFF2-40B4-BE49-F238E27FC236}">
                <a16:creationId xmlns:a16="http://schemas.microsoft.com/office/drawing/2014/main" id="{9BF47966-BFBF-46AB-8699-E0DB27DC3402}"/>
              </a:ext>
            </a:extLst>
          </p:cNvPr>
          <p:cNvPicPr/>
          <p:nvPr/>
        </p:nvPicPr>
        <p:blipFill>
          <a:blip r:embed="rId4"/>
          <a:stretch>
            <a:fillRect/>
          </a:stretch>
        </p:blipFill>
        <p:spPr>
          <a:xfrm>
            <a:off x="0" y="3094321"/>
            <a:ext cx="3838575" cy="3738313"/>
          </a:xfrm>
          <a:prstGeom prst="rect">
            <a:avLst/>
          </a:prstGeom>
        </p:spPr>
      </p:pic>
      <p:pic>
        <p:nvPicPr>
          <p:cNvPr id="6" name="Picture 5">
            <a:extLst>
              <a:ext uri="{FF2B5EF4-FFF2-40B4-BE49-F238E27FC236}">
                <a16:creationId xmlns:a16="http://schemas.microsoft.com/office/drawing/2014/main" id="{9AFC90D4-B763-4275-9E17-0666DA363ACA}"/>
              </a:ext>
            </a:extLst>
          </p:cNvPr>
          <p:cNvPicPr/>
          <p:nvPr/>
        </p:nvPicPr>
        <p:blipFill>
          <a:blip r:embed="rId5"/>
          <a:stretch>
            <a:fillRect/>
          </a:stretch>
        </p:blipFill>
        <p:spPr>
          <a:xfrm>
            <a:off x="3838575" y="679133"/>
            <a:ext cx="3838575" cy="3084547"/>
          </a:xfrm>
          <a:prstGeom prst="rect">
            <a:avLst/>
          </a:prstGeom>
        </p:spPr>
      </p:pic>
      <p:pic>
        <p:nvPicPr>
          <p:cNvPr id="8" name="Picture 7">
            <a:extLst>
              <a:ext uri="{FF2B5EF4-FFF2-40B4-BE49-F238E27FC236}">
                <a16:creationId xmlns:a16="http://schemas.microsoft.com/office/drawing/2014/main" id="{5F5BAF59-8BAA-474A-A7F1-021A6E43C1A9}"/>
              </a:ext>
            </a:extLst>
          </p:cNvPr>
          <p:cNvPicPr>
            <a:picLocks noChangeAspect="1"/>
          </p:cNvPicPr>
          <p:nvPr/>
        </p:nvPicPr>
        <p:blipFill>
          <a:blip r:embed="rId6"/>
          <a:stretch>
            <a:fillRect/>
          </a:stretch>
        </p:blipFill>
        <p:spPr>
          <a:xfrm>
            <a:off x="7293256" y="679133"/>
            <a:ext cx="4898744" cy="2951834"/>
          </a:xfrm>
          <a:prstGeom prst="rect">
            <a:avLst/>
          </a:prstGeom>
        </p:spPr>
      </p:pic>
    </p:spTree>
    <p:extLst>
      <p:ext uri="{BB962C8B-B14F-4D97-AF65-F5344CB8AC3E}">
        <p14:creationId xmlns:p14="http://schemas.microsoft.com/office/powerpoint/2010/main" val="180711951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9">
            <a:extLst>
              <a:ext uri="{FF2B5EF4-FFF2-40B4-BE49-F238E27FC236}">
                <a16:creationId xmlns:a16="http://schemas.microsoft.com/office/drawing/2014/main" id="{E8DC6FCD-811B-436E-9FEE-FC957486C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3">
            <a:extLst>
              <a:ext uri="{FF2B5EF4-FFF2-40B4-BE49-F238E27FC236}">
                <a16:creationId xmlns:a16="http://schemas.microsoft.com/office/drawing/2014/main" id="{74ECF073-4315-4ABE-8AD5-2077AF074957}"/>
              </a:ext>
            </a:extLst>
          </p:cNvPr>
          <p:cNvPicPr/>
          <p:nvPr/>
        </p:nvPicPr>
        <p:blipFill rotWithShape="1">
          <a:blip r:embed="rId2"/>
          <a:srcRect t="2815" r="-2" b="5079"/>
          <a:stretch/>
        </p:blipFill>
        <p:spPr>
          <a:xfrm>
            <a:off x="198739" y="266967"/>
            <a:ext cx="5996633" cy="3167426"/>
          </a:xfrm>
          <a:prstGeom prst="rect">
            <a:avLst/>
          </a:prstGeom>
        </p:spPr>
      </p:pic>
      <p:pic>
        <p:nvPicPr>
          <p:cNvPr id="3" name="Picture 2">
            <a:extLst>
              <a:ext uri="{FF2B5EF4-FFF2-40B4-BE49-F238E27FC236}">
                <a16:creationId xmlns:a16="http://schemas.microsoft.com/office/drawing/2014/main" id="{E628D664-F341-453F-9012-DB4B08B75DD6}"/>
              </a:ext>
            </a:extLst>
          </p:cNvPr>
          <p:cNvPicPr/>
          <p:nvPr/>
        </p:nvPicPr>
        <p:blipFill rotWithShape="1">
          <a:blip r:embed="rId3"/>
          <a:srcRect r="236" b="-3"/>
          <a:stretch/>
        </p:blipFill>
        <p:spPr>
          <a:xfrm>
            <a:off x="6195373" y="-114034"/>
            <a:ext cx="5797883" cy="3434391"/>
          </a:xfrm>
          <a:prstGeom prst="rect">
            <a:avLst/>
          </a:prstGeom>
        </p:spPr>
      </p:pic>
      <p:pic>
        <p:nvPicPr>
          <p:cNvPr id="2" name="Picture 1">
            <a:extLst>
              <a:ext uri="{FF2B5EF4-FFF2-40B4-BE49-F238E27FC236}">
                <a16:creationId xmlns:a16="http://schemas.microsoft.com/office/drawing/2014/main" id="{5C7A01DE-CF73-4D0B-AEA4-E83D2F937E46}"/>
              </a:ext>
            </a:extLst>
          </p:cNvPr>
          <p:cNvPicPr/>
          <p:nvPr/>
        </p:nvPicPr>
        <p:blipFill rotWithShape="1">
          <a:blip r:embed="rId4"/>
          <a:srcRect t="3171" r="-2" b="18027"/>
          <a:stretch/>
        </p:blipFill>
        <p:spPr>
          <a:xfrm>
            <a:off x="198739" y="3510858"/>
            <a:ext cx="5897261" cy="3347142"/>
          </a:xfrm>
          <a:prstGeom prst="rect">
            <a:avLst/>
          </a:prstGeom>
        </p:spPr>
      </p:pic>
      <p:pic>
        <p:nvPicPr>
          <p:cNvPr id="5" name="Picture 4">
            <a:extLst>
              <a:ext uri="{FF2B5EF4-FFF2-40B4-BE49-F238E27FC236}">
                <a16:creationId xmlns:a16="http://schemas.microsoft.com/office/drawing/2014/main" id="{5683DC03-F673-4864-825A-B06E320CA671}"/>
              </a:ext>
            </a:extLst>
          </p:cNvPr>
          <p:cNvPicPr/>
          <p:nvPr/>
        </p:nvPicPr>
        <p:blipFill rotWithShape="1">
          <a:blip r:embed="rId5"/>
          <a:srcRect t="14340" r="2" b="19289"/>
          <a:stretch/>
        </p:blipFill>
        <p:spPr>
          <a:xfrm>
            <a:off x="6195372" y="3510858"/>
            <a:ext cx="5797883" cy="3270676"/>
          </a:xfrm>
          <a:prstGeom prst="rect">
            <a:avLst/>
          </a:prstGeom>
        </p:spPr>
      </p:pic>
    </p:spTree>
    <p:extLst>
      <p:ext uri="{BB962C8B-B14F-4D97-AF65-F5344CB8AC3E}">
        <p14:creationId xmlns:p14="http://schemas.microsoft.com/office/powerpoint/2010/main" val="8814991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75DF5E8C-5FA2-4D03-BC52-29A487B24A06}"/>
              </a:ext>
            </a:extLst>
          </p:cNvPr>
          <p:cNvPicPr/>
          <p:nvPr/>
        </p:nvPicPr>
        <p:blipFill>
          <a:blip r:embed="rId2"/>
          <a:stretch>
            <a:fillRect/>
          </a:stretch>
        </p:blipFill>
        <p:spPr>
          <a:xfrm>
            <a:off x="0" y="15240"/>
            <a:ext cx="6029325" cy="3413760"/>
          </a:xfrm>
          <a:prstGeom prst="rect">
            <a:avLst/>
          </a:prstGeom>
        </p:spPr>
      </p:pic>
      <p:pic>
        <p:nvPicPr>
          <p:cNvPr id="3" name="Picture 2">
            <a:extLst>
              <a:ext uri="{FF2B5EF4-FFF2-40B4-BE49-F238E27FC236}">
                <a16:creationId xmlns:a16="http://schemas.microsoft.com/office/drawing/2014/main" id="{D5F81E57-927B-4A05-AE1E-A6BEF501E561}"/>
              </a:ext>
            </a:extLst>
          </p:cNvPr>
          <p:cNvPicPr/>
          <p:nvPr/>
        </p:nvPicPr>
        <p:blipFill>
          <a:blip r:embed="rId3"/>
          <a:stretch>
            <a:fillRect/>
          </a:stretch>
        </p:blipFill>
        <p:spPr>
          <a:xfrm>
            <a:off x="5667375" y="0"/>
            <a:ext cx="6858000" cy="3653790"/>
          </a:xfrm>
          <a:prstGeom prst="rect">
            <a:avLst/>
          </a:prstGeom>
        </p:spPr>
      </p:pic>
      <p:pic>
        <p:nvPicPr>
          <p:cNvPr id="4" name="Picture 3">
            <a:extLst>
              <a:ext uri="{FF2B5EF4-FFF2-40B4-BE49-F238E27FC236}">
                <a16:creationId xmlns:a16="http://schemas.microsoft.com/office/drawing/2014/main" id="{EF71DCDC-FBE4-4B65-B24E-33B4F756E89C}"/>
              </a:ext>
            </a:extLst>
          </p:cNvPr>
          <p:cNvPicPr/>
          <p:nvPr/>
        </p:nvPicPr>
        <p:blipFill>
          <a:blip r:embed="rId4"/>
          <a:stretch>
            <a:fillRect/>
          </a:stretch>
        </p:blipFill>
        <p:spPr>
          <a:xfrm>
            <a:off x="0" y="3444240"/>
            <a:ext cx="6858000" cy="3398520"/>
          </a:xfrm>
          <a:prstGeom prst="rect">
            <a:avLst/>
          </a:prstGeom>
        </p:spPr>
      </p:pic>
    </p:spTree>
    <p:extLst>
      <p:ext uri="{BB962C8B-B14F-4D97-AF65-F5344CB8AC3E}">
        <p14:creationId xmlns:p14="http://schemas.microsoft.com/office/powerpoint/2010/main" val="135963375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C4C00F4-06E9-43E3-AD97-88A857CEFA82}">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64B270AB-C138-415C-897E-3C24487DECF1}">
  <ds:schemaRefs>
    <ds:schemaRef ds:uri="http://schemas.microsoft.com/sharepoint/v3/contenttype/forms"/>
  </ds:schemaRefs>
</ds:datastoreItem>
</file>

<file path=customXml/itemProps3.xml><?xml version="1.0" encoding="utf-8"?>
<ds:datastoreItem xmlns:ds="http://schemas.openxmlformats.org/officeDocument/2006/customXml" ds:itemID="{0585E981-8C91-4205-A0C3-C991F42B4C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TM03457496[[fn=Parallax]]</Template>
  <TotalTime>234</TotalTime>
  <Words>304</Words>
  <Application>Microsoft Office PowerPoint</Application>
  <PresentationFormat>Widescreen</PresentationFormat>
  <Paragraphs>35</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Calibri</vt:lpstr>
      <vt:lpstr>Corbel</vt:lpstr>
      <vt:lpstr>Wingdings 2</vt:lpstr>
      <vt:lpstr>Parallax</vt:lpstr>
      <vt:lpstr>CSYE6000  Object Oriented Design  Daycare</vt:lpstr>
      <vt:lpstr>Contributions</vt:lpstr>
      <vt:lpstr>Design Solution</vt:lpstr>
      <vt:lpstr>Design Solution</vt:lpstr>
      <vt:lpstr>Design Features</vt:lpstr>
      <vt:lpstr>Future Scope Implementation</vt:lpstr>
      <vt:lpstr>Snapshots</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CSYE6000  Object Oriented Design  Daycare</dc:title>
  <dc:creator>Shreya Kichloo</dc:creator>
  <cp:lastModifiedBy>Shreya Kichloo</cp:lastModifiedBy>
  <cp:revision>5</cp:revision>
  <dcterms:created xsi:type="dcterms:W3CDTF">2021-04-29T20:20:45Z</dcterms:created>
  <dcterms:modified xsi:type="dcterms:W3CDTF">2021-04-30T03:41:00Z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